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68" r:id="rId2"/>
    <p:sldId id="272" r:id="rId3"/>
    <p:sldId id="273" r:id="rId4"/>
    <p:sldId id="274" r:id="rId5"/>
    <p:sldId id="275" r:id="rId6"/>
    <p:sldId id="269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95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AE12-D1F9-4801-9FB3-FD67C8D74DA5}" type="datetimeFigureOut">
              <a:rPr lang="tr-TR" smtClean="0"/>
              <a:t>27.2.2016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5FAE-8832-4C5D-9D3B-F2AF6994C3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01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AE12-D1F9-4801-9FB3-FD67C8D74DA5}" type="datetimeFigureOut">
              <a:rPr lang="tr-TR" smtClean="0"/>
              <a:t>27.2.2016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5FAE-8832-4C5D-9D3B-F2AF6994C3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778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AE12-D1F9-4801-9FB3-FD67C8D74DA5}" type="datetimeFigureOut">
              <a:rPr lang="tr-TR" smtClean="0"/>
              <a:t>27.2.2016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5FAE-8832-4C5D-9D3B-F2AF6994C3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51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AE12-D1F9-4801-9FB3-FD67C8D74DA5}" type="datetimeFigureOut">
              <a:rPr lang="tr-TR" smtClean="0"/>
              <a:t>27.2.2016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5FAE-8832-4C5D-9D3B-F2AF6994C3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0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AE12-D1F9-4801-9FB3-FD67C8D74DA5}" type="datetimeFigureOut">
              <a:rPr lang="tr-TR" smtClean="0"/>
              <a:t>27.2.2016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5FAE-8832-4C5D-9D3B-F2AF6994C3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15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AE12-D1F9-4801-9FB3-FD67C8D74DA5}" type="datetimeFigureOut">
              <a:rPr lang="tr-TR" smtClean="0"/>
              <a:t>27.2.2016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5FAE-8832-4C5D-9D3B-F2AF6994C3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01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AE12-D1F9-4801-9FB3-FD67C8D74DA5}" type="datetimeFigureOut">
              <a:rPr lang="tr-TR" smtClean="0"/>
              <a:t>27.2.2016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5FAE-8832-4C5D-9D3B-F2AF6994C3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836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AE12-D1F9-4801-9FB3-FD67C8D74DA5}" type="datetimeFigureOut">
              <a:rPr lang="tr-TR" smtClean="0"/>
              <a:t>27.2.2016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5FAE-8832-4C5D-9D3B-F2AF6994C3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94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AE12-D1F9-4801-9FB3-FD67C8D74DA5}" type="datetimeFigureOut">
              <a:rPr lang="tr-TR" smtClean="0"/>
              <a:t>27.2.2016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5FAE-8832-4C5D-9D3B-F2AF6994C3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834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AE12-D1F9-4801-9FB3-FD67C8D74DA5}" type="datetimeFigureOut">
              <a:rPr lang="tr-TR" smtClean="0"/>
              <a:t>27.2.2016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5FAE-8832-4C5D-9D3B-F2AF6994C3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640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AE12-D1F9-4801-9FB3-FD67C8D74DA5}" type="datetimeFigureOut">
              <a:rPr lang="tr-TR" smtClean="0"/>
              <a:t>27.2.2016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5FAE-8832-4C5D-9D3B-F2AF6994C3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58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AAE12-D1F9-4801-9FB3-FD67C8D74DA5}" type="datetimeFigureOut">
              <a:rPr lang="tr-TR" smtClean="0"/>
              <a:t>27.2.2016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45FAE-8832-4C5D-9D3B-F2AF6994C3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97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21085" y="283029"/>
            <a:ext cx="6770915" cy="112414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 YÖNERGESİ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1225" y="1451331"/>
            <a:ext cx="5148632" cy="1814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Tablet Yönergesini incelediniz mi?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10" y="271022"/>
            <a:ext cx="10018713" cy="813062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SORUMLULUK</a:t>
            </a:r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88" y="2641082"/>
            <a:ext cx="10760112" cy="3097257"/>
          </a:xfrm>
        </p:spPr>
      </p:pic>
    </p:spTree>
    <p:extLst>
      <p:ext uri="{BB962C8B-B14F-4D97-AF65-F5344CB8AC3E}">
        <p14:creationId xmlns:p14="http://schemas.microsoft.com/office/powerpoint/2010/main" val="30195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10" y="271022"/>
            <a:ext cx="10018713" cy="813062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SORUMLULUK</a:t>
            </a:r>
          </a:p>
        </p:txBody>
      </p:sp>
      <p:pic>
        <p:nvPicPr>
          <p:cNvPr id="5" name="İçerik Yer Tutucusu 4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60" y="1964704"/>
            <a:ext cx="10379940" cy="4893296"/>
          </a:xfrm>
        </p:spPr>
      </p:pic>
    </p:spTree>
    <p:extLst>
      <p:ext uri="{BB962C8B-B14F-4D97-AF65-F5344CB8AC3E}">
        <p14:creationId xmlns:p14="http://schemas.microsoft.com/office/powerpoint/2010/main" val="37431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09" y="289874"/>
            <a:ext cx="10018713" cy="992171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MÜCBİR SEBEPLER</a:t>
            </a:r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22" y="2305299"/>
            <a:ext cx="10778678" cy="4279769"/>
          </a:xfrm>
        </p:spPr>
      </p:pic>
    </p:spTree>
    <p:extLst>
      <p:ext uri="{BB962C8B-B14F-4D97-AF65-F5344CB8AC3E}">
        <p14:creationId xmlns:p14="http://schemas.microsoft.com/office/powerpoint/2010/main" val="28233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09" y="205033"/>
            <a:ext cx="10018713" cy="756501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ARIZA VE TAMİR</a:t>
            </a:r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31" y="2040118"/>
            <a:ext cx="10591869" cy="4817882"/>
          </a:xfrm>
        </p:spPr>
      </p:pic>
    </p:spTree>
    <p:extLst>
      <p:ext uri="{BB962C8B-B14F-4D97-AF65-F5344CB8AC3E}">
        <p14:creationId xmlns:p14="http://schemas.microsoft.com/office/powerpoint/2010/main" val="19731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9407" y="2241223"/>
            <a:ext cx="10018713" cy="1752599"/>
          </a:xfrm>
        </p:spPr>
        <p:txBody>
          <a:bodyPr/>
          <a:lstStyle/>
          <a:p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</a:t>
            </a:r>
            <a:endParaRPr lang="tr-T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041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11" y="431276"/>
            <a:ext cx="10018713" cy="869623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DAĞITIM</a:t>
            </a:r>
          </a:p>
        </p:txBody>
      </p:sp>
      <p:pic>
        <p:nvPicPr>
          <p:cNvPr id="7" name="İçerik Yer Tutucusu 6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2" y="1974129"/>
            <a:ext cx="10548257" cy="4883871"/>
          </a:xfrm>
        </p:spPr>
      </p:pic>
    </p:spTree>
    <p:extLst>
      <p:ext uri="{BB962C8B-B14F-4D97-AF65-F5344CB8AC3E}">
        <p14:creationId xmlns:p14="http://schemas.microsoft.com/office/powerpoint/2010/main" val="20634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09" y="487837"/>
            <a:ext cx="10018713" cy="869623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DAĞITIM</a:t>
            </a:r>
          </a:p>
        </p:txBody>
      </p:sp>
      <p:pic>
        <p:nvPicPr>
          <p:cNvPr id="5" name="İçerik Yer Tutucusu 4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94" y="2378905"/>
            <a:ext cx="10778148" cy="3223968"/>
          </a:xfrm>
        </p:spPr>
      </p:pic>
    </p:spTree>
    <p:extLst>
      <p:ext uri="{BB962C8B-B14F-4D97-AF65-F5344CB8AC3E}">
        <p14:creationId xmlns:p14="http://schemas.microsoft.com/office/powerpoint/2010/main" val="15244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11" y="346436"/>
            <a:ext cx="10018713" cy="765928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 DEĞİŞTİRME</a:t>
            </a:r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91" y="1928580"/>
            <a:ext cx="10468382" cy="4421171"/>
          </a:xfrm>
        </p:spPr>
      </p:pic>
    </p:spTree>
    <p:extLst>
      <p:ext uri="{BB962C8B-B14F-4D97-AF65-F5344CB8AC3E}">
        <p14:creationId xmlns:p14="http://schemas.microsoft.com/office/powerpoint/2010/main" val="15627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11" y="346436"/>
            <a:ext cx="10018713" cy="765928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 DEĞİŞTİRME</a:t>
            </a:r>
            <a:endParaRPr lang="tr-T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İçerik Yer Tutucusu 4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3" y="1962771"/>
            <a:ext cx="10423703" cy="4859896"/>
          </a:xfrm>
        </p:spPr>
      </p:pic>
    </p:spTree>
    <p:extLst>
      <p:ext uri="{BB962C8B-B14F-4D97-AF65-F5344CB8AC3E}">
        <p14:creationId xmlns:p14="http://schemas.microsoft.com/office/powerpoint/2010/main" val="35388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09" y="412424"/>
            <a:ext cx="10018713" cy="822488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GARANTİ</a:t>
            </a:r>
          </a:p>
        </p:txBody>
      </p:sp>
      <p:pic>
        <p:nvPicPr>
          <p:cNvPr id="6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142" y="2240146"/>
            <a:ext cx="10510710" cy="1465608"/>
          </a:xfrm>
        </p:spPr>
      </p:pic>
    </p:spTree>
    <p:extLst>
      <p:ext uri="{BB962C8B-B14F-4D97-AF65-F5344CB8AC3E}">
        <p14:creationId xmlns:p14="http://schemas.microsoft.com/office/powerpoint/2010/main" val="27722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03164" y="346436"/>
            <a:ext cx="10018713" cy="860196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GARANTİ</a:t>
            </a:r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32" y="2015826"/>
            <a:ext cx="9693480" cy="419136"/>
          </a:xfr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40" y="2434962"/>
            <a:ext cx="10760372" cy="44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13" y="261595"/>
            <a:ext cx="10018713" cy="841342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ONARIM YEDEK PARÇA</a:t>
            </a:r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09" y="2261954"/>
            <a:ext cx="10685691" cy="3304890"/>
          </a:xfrm>
        </p:spPr>
      </p:pic>
    </p:spTree>
    <p:extLst>
      <p:ext uri="{BB962C8B-B14F-4D97-AF65-F5344CB8AC3E}">
        <p14:creationId xmlns:p14="http://schemas.microsoft.com/office/powerpoint/2010/main" val="9979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4313" y="261595"/>
            <a:ext cx="10018713" cy="841342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SORUMLULUK</a:t>
            </a:r>
          </a:p>
        </p:txBody>
      </p:sp>
      <p:pic>
        <p:nvPicPr>
          <p:cNvPr id="5" name="İçerik Yer Tutucusu 4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81" y="2285214"/>
            <a:ext cx="10697319" cy="4572786"/>
          </a:xfrm>
        </p:spPr>
      </p:pic>
    </p:spTree>
    <p:extLst>
      <p:ext uri="{BB962C8B-B14F-4D97-AF65-F5344CB8AC3E}">
        <p14:creationId xmlns:p14="http://schemas.microsoft.com/office/powerpoint/2010/main" val="14913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27</Words>
  <Application>Microsoft Office PowerPoint</Application>
  <PresentationFormat>Özel</PresentationFormat>
  <Paragraphs>15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TABLET YÖNERGESİ</vt:lpstr>
      <vt:lpstr>DAĞITIM</vt:lpstr>
      <vt:lpstr>DAĞITIM</vt:lpstr>
      <vt:lpstr>YER DEĞİŞTİRME</vt:lpstr>
      <vt:lpstr>YER DEĞİŞTİRME</vt:lpstr>
      <vt:lpstr>GARANTİ</vt:lpstr>
      <vt:lpstr>GARANTİ</vt:lpstr>
      <vt:lpstr>ONARIM YEDEK PARÇA</vt:lpstr>
      <vt:lpstr>SORUMLULUK</vt:lpstr>
      <vt:lpstr>SORUMLULUK</vt:lpstr>
      <vt:lpstr>SORUMLULUK</vt:lpstr>
      <vt:lpstr>MÜCBİR SEBEPLER</vt:lpstr>
      <vt:lpstr>ARIZA VE TAMİR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Necdet SARI</dc:creator>
  <cp:lastModifiedBy>Ahmet Temiz</cp:lastModifiedBy>
  <cp:revision>30</cp:revision>
  <dcterms:created xsi:type="dcterms:W3CDTF">2015-09-27T18:29:08Z</dcterms:created>
  <dcterms:modified xsi:type="dcterms:W3CDTF">2016-02-27T11:05:06Z</dcterms:modified>
</cp:coreProperties>
</file>